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18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535A4-EFE6-4DF3-A91D-90BA1B0EB25A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B3B25A-62A6-4C1F-8012-4938260083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741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3B25A-62A6-4C1F-8012-4938260083E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852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C703-3C2C-4A44-8725-099DB77FD2EA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2643-AC21-4A36-B7CC-16082BBFF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99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C703-3C2C-4A44-8725-099DB77FD2EA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2643-AC21-4A36-B7CC-16082BBFF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96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C703-3C2C-4A44-8725-099DB77FD2EA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2643-AC21-4A36-B7CC-16082BBFF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20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C703-3C2C-4A44-8725-099DB77FD2EA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2643-AC21-4A36-B7CC-16082BBFF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25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C703-3C2C-4A44-8725-099DB77FD2EA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2643-AC21-4A36-B7CC-16082BBFF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77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C703-3C2C-4A44-8725-099DB77FD2EA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2643-AC21-4A36-B7CC-16082BBFF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959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C703-3C2C-4A44-8725-099DB77FD2EA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2643-AC21-4A36-B7CC-16082BBFF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54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C703-3C2C-4A44-8725-099DB77FD2EA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2643-AC21-4A36-B7CC-16082BBFF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63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C703-3C2C-4A44-8725-099DB77FD2EA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2643-AC21-4A36-B7CC-16082BBFF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375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C703-3C2C-4A44-8725-099DB77FD2EA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2643-AC21-4A36-B7CC-16082BBFF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02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C703-3C2C-4A44-8725-099DB77FD2EA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2643-AC21-4A36-B7CC-16082BBFF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344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EC703-3C2C-4A44-8725-099DB77FD2EA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62643-AC21-4A36-B7CC-16082BBFF9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73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Группа 28"/>
          <p:cNvGrpSpPr/>
          <p:nvPr/>
        </p:nvGrpSpPr>
        <p:grpSpPr>
          <a:xfrm>
            <a:off x="1228561" y="-12273"/>
            <a:ext cx="6956653" cy="6912768"/>
            <a:chOff x="1445697" y="98719"/>
            <a:chExt cx="6880352" cy="6660561"/>
          </a:xfrm>
        </p:grpSpPr>
        <p:grpSp>
          <p:nvGrpSpPr>
            <p:cNvPr id="27" name="Группа 26"/>
            <p:cNvGrpSpPr/>
            <p:nvPr/>
          </p:nvGrpSpPr>
          <p:grpSpPr>
            <a:xfrm>
              <a:off x="1445697" y="98719"/>
              <a:ext cx="6880352" cy="6660561"/>
              <a:chOff x="1445697" y="98719"/>
              <a:chExt cx="6880352" cy="6660561"/>
            </a:xfrm>
          </p:grpSpPr>
          <p:pic>
            <p:nvPicPr>
              <p:cNvPr id="19" name="Рисунок 1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45697" y="98719"/>
                <a:ext cx="6880352" cy="6660561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sp>
            <p:nvSpPr>
              <p:cNvPr id="26" name="Прямоугольник с двумя скругленными противолежащими углами 25"/>
              <p:cNvSpPr/>
              <p:nvPr/>
            </p:nvSpPr>
            <p:spPr>
              <a:xfrm>
                <a:off x="1927069" y="4149080"/>
                <a:ext cx="2872870" cy="1008112"/>
              </a:xfrm>
              <a:prstGeom prst="round2DiagRect">
                <a:avLst/>
              </a:prstGeom>
              <a:solidFill>
                <a:schemeClr val="accent3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3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Georgia" pitchFamily="18" charset="0"/>
                  </a:rPr>
                  <a:t>ВЕРНО!</a:t>
                </a:r>
                <a:endParaRPr lang="ru-RU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itchFamily="18" charset="0"/>
                </a:endParaRP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2432558" y="521634"/>
              <a:ext cx="5077031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itchFamily="18" charset="0"/>
                </a:rPr>
                <a:t>Вы можете купить </a:t>
              </a:r>
            </a:p>
            <a:p>
              <a:pPr algn="ctr"/>
              <a:r>
                <a:rPr lang="ru-RU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itchFamily="18" charset="0"/>
                </a:rPr>
                <a:t>квартиру в этом доме!</a:t>
              </a:r>
              <a:endPara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endParaRPr>
            </a:p>
          </p:txBody>
        </p:sp>
      </p:grpSp>
      <p:pic>
        <p:nvPicPr>
          <p:cNvPr id="1026" name="Picture 2" descr="C:\Users\АТН\Pictures\linii_svetlyy_naiskos_fon_28062_1920x12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3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2" y="521634"/>
            <a:ext cx="1770660" cy="17140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783902" y="-12273"/>
            <a:ext cx="620394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???Квартирный вопрос???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95736" y="980728"/>
            <a:ext cx="50223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Сначала цена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квартиры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повысилась на 12 %, а через год новая цена понизилась на 12 %.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Определите  квартира стала 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дешевле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или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дороже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её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первоначальной цены?</a:t>
            </a:r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1228561" y="3396944"/>
            <a:ext cx="2233268" cy="824144"/>
          </a:xfrm>
          <a:prstGeom prst="snip2Diag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ДОРОЖЕ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21" name="Прямоугольник с двумя вырезанными противолежащими углами 20"/>
          <p:cNvSpPr/>
          <p:nvPr/>
        </p:nvSpPr>
        <p:spPr>
          <a:xfrm>
            <a:off x="5817892" y="3396944"/>
            <a:ext cx="2233268" cy="824144"/>
          </a:xfrm>
          <a:prstGeom prst="snip2Diag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ДЕШЕВЛЕ</a:t>
            </a:r>
          </a:p>
        </p:txBody>
      </p:sp>
      <p:sp>
        <p:nvSpPr>
          <p:cNvPr id="22" name="Прямоугольник с двумя вырезанными противолежащими углами 21"/>
          <p:cNvSpPr/>
          <p:nvPr/>
        </p:nvSpPr>
        <p:spPr>
          <a:xfrm>
            <a:off x="3583678" y="5301208"/>
            <a:ext cx="2233268" cy="824144"/>
          </a:xfrm>
          <a:prstGeom prst="snip2Diag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НЕ ИЗМЕНИЛАСЬ</a:t>
            </a:r>
          </a:p>
        </p:txBody>
      </p:sp>
      <p:pic>
        <p:nvPicPr>
          <p:cNvPr id="1025" name="Рисунок 1024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271" y="695613"/>
            <a:ext cx="5777131" cy="6001989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434" y="695612"/>
            <a:ext cx="5777131" cy="6001989"/>
          </a:xfrm>
          <a:prstGeom prst="rect">
            <a:avLst/>
          </a:prstGeom>
        </p:spPr>
      </p:pic>
      <p:grpSp>
        <p:nvGrpSpPr>
          <p:cNvPr id="1030" name="Группа 1029"/>
          <p:cNvGrpSpPr/>
          <p:nvPr/>
        </p:nvGrpSpPr>
        <p:grpSpPr>
          <a:xfrm>
            <a:off x="1160017" y="174951"/>
            <a:ext cx="6854325" cy="6538320"/>
            <a:chOff x="1078199" y="11795"/>
            <a:chExt cx="7128791" cy="6825649"/>
          </a:xfrm>
        </p:grpSpPr>
        <p:pic>
          <p:nvPicPr>
            <p:cNvPr id="36" name="Рисунок 3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8199" y="11795"/>
              <a:ext cx="7128791" cy="6825649"/>
            </a:xfrm>
            <a:prstGeom prst="round2DiagRect">
              <a:avLst>
                <a:gd name="adj1" fmla="val 16667"/>
                <a:gd name="adj2" fmla="val 0"/>
              </a:avLst>
            </a:prstGeom>
            <a:ln w="88900" cap="sq">
              <a:solidFill>
                <a:schemeClr val="accent3">
                  <a:lumMod val="75000"/>
                </a:schemeClr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027" name="Прямоугольник с двумя скругленными противолежащими углами 1026"/>
            <p:cNvSpPr/>
            <p:nvPr/>
          </p:nvSpPr>
          <p:spPr>
            <a:xfrm>
              <a:off x="1547664" y="4186276"/>
              <a:ext cx="3031539" cy="1051467"/>
            </a:xfrm>
            <a:prstGeom prst="round2DiagRect">
              <a:avLst/>
            </a:prstGeom>
            <a:gradFill flip="none" rotWithShape="1">
              <a:gsLst>
                <a:gs pos="0">
                  <a:schemeClr val="accent3">
                    <a:shade val="30000"/>
                    <a:satMod val="115000"/>
                  </a:schemeClr>
                </a:gs>
                <a:gs pos="50000">
                  <a:schemeClr val="accent3">
                    <a:shade val="67500"/>
                    <a:satMod val="115000"/>
                  </a:schemeClr>
                </a:gs>
                <a:gs pos="100000">
                  <a:schemeClr val="accent3">
                    <a:shade val="100000"/>
                    <a:satMod val="115000"/>
                  </a:schemeClr>
                </a:gs>
              </a:gsLst>
              <a:lin ang="16200000" scaled="1"/>
              <a:tileRect/>
            </a:gradFill>
            <a:ln>
              <a:solidFill>
                <a:schemeClr val="accent3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Georgia" pitchFamily="18" charset="0"/>
                </a:rPr>
                <a:t>ВЕРНО!</a:t>
              </a:r>
              <a:endPara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endParaRPr>
            </a:p>
          </p:txBody>
        </p:sp>
        <p:sp>
          <p:nvSpPr>
            <p:cNvPr id="1028" name="TextBox 1027"/>
            <p:cNvSpPr txBox="1"/>
            <p:nvPr/>
          </p:nvSpPr>
          <p:spPr>
            <a:xfrm>
              <a:off x="1847908" y="157004"/>
              <a:ext cx="5644494" cy="1077218"/>
            </a:xfrm>
            <a:prstGeom prst="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2800" b="1" dirty="0" smtClean="0">
                  <a:solidFill>
                    <a:srgbClr val="FF0000"/>
                  </a:solidFill>
                  <a:latin typeface="Georgia" pitchFamily="18" charset="0"/>
                </a:rPr>
                <a:t>Вы можете купить квартиру</a:t>
              </a:r>
            </a:p>
            <a:p>
              <a:pPr algn="ctr"/>
              <a:r>
                <a:rPr lang="ru-RU" sz="2800" b="1" dirty="0" smtClean="0">
                  <a:solidFill>
                    <a:srgbClr val="FF0000"/>
                  </a:solidFill>
                  <a:latin typeface="Georgia" pitchFamily="18" charset="0"/>
                </a:rPr>
                <a:t> в этом </a:t>
              </a:r>
              <a:r>
                <a:rPr lang="ru-RU" sz="3600" b="1" dirty="0" smtClean="0">
                  <a:solidFill>
                    <a:srgbClr val="FF0000"/>
                  </a:solidFill>
                  <a:latin typeface="Georgia" pitchFamily="18" charset="0"/>
                </a:rPr>
                <a:t>доме!</a:t>
              </a:r>
              <a:endParaRPr lang="ru-RU" sz="3600" b="1" dirty="0">
                <a:solidFill>
                  <a:srgbClr val="FF0000"/>
                </a:solidFill>
                <a:latin typeface="Georgia" pitchFamily="18" charset="0"/>
              </a:endParaRPr>
            </a:p>
          </p:txBody>
        </p:sp>
      </p:grpSp>
      <p:pic>
        <p:nvPicPr>
          <p:cNvPr id="1031" name="Рисунок 103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93" y="6194032"/>
            <a:ext cx="1876619" cy="643412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8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1160" y="5779736"/>
            <a:ext cx="971160" cy="102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307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Задача на проценты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56</Words>
  <Application>Microsoft Office PowerPoint</Application>
  <PresentationFormat>Экран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Задача на проценты</dc:title>
  <dc:creator>Татьяна</dc:creator>
  <cp:lastModifiedBy>АТН</cp:lastModifiedBy>
  <cp:revision>26</cp:revision>
  <dcterms:created xsi:type="dcterms:W3CDTF">2017-04-28T18:52:31Z</dcterms:created>
  <dcterms:modified xsi:type="dcterms:W3CDTF">2017-12-08T19:09:22Z</dcterms:modified>
</cp:coreProperties>
</file>